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mp4" ContentType="video/unknown"/>
  <Default Extension="mov" ContentType="video/unknown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2" r:id="rId2"/>
  </p:sldMasterIdLst>
  <p:sldIdLst>
    <p:sldId id="287" r:id="rId3"/>
    <p:sldId id="292" r:id="rId4"/>
    <p:sldId id="290" r:id="rId5"/>
    <p:sldId id="291" r:id="rId6"/>
    <p:sldId id="295" r:id="rId7"/>
    <p:sldId id="296" r:id="rId8"/>
    <p:sldId id="289" r:id="rId9"/>
    <p:sldId id="293" r:id="rId10"/>
    <p:sldId id="294" r:id="rId11"/>
    <p:sldId id="297" r:id="rId12"/>
    <p:sldId id="298" r:id="rId13"/>
    <p:sldId id="317" r:id="rId14"/>
    <p:sldId id="299" r:id="rId15"/>
    <p:sldId id="300" r:id="rId16"/>
    <p:sldId id="304" r:id="rId17"/>
    <p:sldId id="305" r:id="rId18"/>
    <p:sldId id="309" r:id="rId19"/>
    <p:sldId id="310" r:id="rId20"/>
    <p:sldId id="308" r:id="rId21"/>
    <p:sldId id="307" r:id="rId22"/>
    <p:sldId id="311" r:id="rId23"/>
    <p:sldId id="312" r:id="rId24"/>
    <p:sldId id="316" r:id="rId25"/>
    <p:sldId id="313" r:id="rId26"/>
    <p:sldId id="314" r:id="rId2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4" autoAdjust="0"/>
  </p:normalViewPr>
  <p:slideViewPr>
    <p:cSldViewPr snapToGrid="0" snapToObjects="1">
      <p:cViewPr>
        <p:scale>
          <a:sx n="81" d="100"/>
          <a:sy n="81" d="100"/>
        </p:scale>
        <p:origin x="-1696" y="-36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20" Type="http://schemas.openxmlformats.org/officeDocument/2006/relationships/slide" Target="slides/slide18.xml"/><Relationship Id="rId21" Type="http://schemas.openxmlformats.org/officeDocument/2006/relationships/slide" Target="slides/slide19.xml"/><Relationship Id="rId22" Type="http://schemas.openxmlformats.org/officeDocument/2006/relationships/slide" Target="slides/slide20.xml"/><Relationship Id="rId23" Type="http://schemas.openxmlformats.org/officeDocument/2006/relationships/slide" Target="slides/slide21.xml"/><Relationship Id="rId24" Type="http://schemas.openxmlformats.org/officeDocument/2006/relationships/slide" Target="slides/slide22.xml"/><Relationship Id="rId25" Type="http://schemas.openxmlformats.org/officeDocument/2006/relationships/slide" Target="slides/slide23.xml"/><Relationship Id="rId26" Type="http://schemas.openxmlformats.org/officeDocument/2006/relationships/slide" Target="slides/slide24.xml"/><Relationship Id="rId27" Type="http://schemas.openxmlformats.org/officeDocument/2006/relationships/slide" Target="slides/slide25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slide" Target="slides/slide14.xml"/><Relationship Id="rId17" Type="http://schemas.openxmlformats.org/officeDocument/2006/relationships/slide" Target="slides/slide15.xml"/><Relationship Id="rId18" Type="http://schemas.openxmlformats.org/officeDocument/2006/relationships/slide" Target="slides/slide16.xml"/><Relationship Id="rId19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media/media2.mov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1858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01839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693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5759374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890923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1118529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7234334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134404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35721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1617549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490864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95084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538406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019312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5568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6034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0133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831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5670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9176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793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9025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4467A-E05C-4F4D-ACD6-F5DD08265A6D}" type="datetimeFigureOut">
              <a:rPr lang="en-US" smtClean="0"/>
              <a:t>4/16/15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AA7B1-E01F-DF49-BDA4-69741A71A4E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999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B4467A-E05C-4F4D-ACD6-F5DD08265A6D}" type="datetimeFigureOut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4/16/15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3AA7B1-E01F-DF49-BDA4-69741A71A4EF}" type="slidenum">
              <a:rPr lang="en-US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81252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9.png"/><Relationship Id="rId1" Type="http://schemas.microsoft.com/office/2007/relationships/media" Target="../media/media2.mov"/><Relationship Id="rId2" Type="http://schemas.openxmlformats.org/officeDocument/2006/relationships/video" Target="../media/media2.mov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20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04918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41400"/>
            <a:ext cx="9144000" cy="4753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1706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4391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777" y="1651001"/>
            <a:ext cx="8732461" cy="3379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9815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074" y="1308100"/>
            <a:ext cx="8058321" cy="3733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435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7363" y="1556780"/>
            <a:ext cx="8152387" cy="3627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86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32" y="1175000"/>
            <a:ext cx="8414253" cy="4579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86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041" y="864878"/>
            <a:ext cx="8121457" cy="5265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486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938" y="297918"/>
            <a:ext cx="6334683" cy="6334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13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44" y="50800"/>
            <a:ext cx="8740399" cy="6456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8133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8974" y="743979"/>
            <a:ext cx="8215098" cy="513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948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57300"/>
            <a:ext cx="9144000" cy="4339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100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558800"/>
            <a:ext cx="8610600" cy="574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9489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654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r="46678"/>
          <a:stretch/>
        </p:blipFill>
        <p:spPr>
          <a:xfrm>
            <a:off x="1520734" y="963922"/>
            <a:ext cx="6224035" cy="5226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13674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/>
          <a:srcRect l="55036"/>
          <a:stretch/>
        </p:blipFill>
        <p:spPr>
          <a:xfrm>
            <a:off x="1771576" y="509205"/>
            <a:ext cx="5926158" cy="5901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0165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eravcic_intro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56556" y="525168"/>
            <a:ext cx="7446674" cy="5585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442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7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zeravcic_dpd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08000" y="1143000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4421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343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139" y="531698"/>
            <a:ext cx="7885867" cy="5658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414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apsid self-assembly with base pairing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4988" y="0"/>
            <a:ext cx="8074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414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14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700" y="241300"/>
            <a:ext cx="6565900" cy="637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39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630061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894" y="898579"/>
            <a:ext cx="8559056" cy="5185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414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066800"/>
            <a:ext cx="9144000" cy="47171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39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850" y="594417"/>
            <a:ext cx="7815666" cy="56148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839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8776</TotalTime>
  <Words>0</Words>
  <Application>Microsoft Macintosh PowerPoint</Application>
  <PresentationFormat>On-screen Show (4:3)</PresentationFormat>
  <Paragraphs>0</Paragraphs>
  <Slides>25</Slides>
  <Notes>0</Notes>
  <HiddenSlides>0</HiddenSlides>
  <MMClips>3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27" baseType="lpstr">
      <vt:lpstr>Office Theme</vt:lpstr>
      <vt:lpstr>2_Office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Harvard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Mary Wahl</dc:creator>
  <cp:lastModifiedBy>Mary Wahl</cp:lastModifiedBy>
  <cp:revision>29</cp:revision>
  <dcterms:created xsi:type="dcterms:W3CDTF">2015-04-16T17:41:59Z</dcterms:created>
  <dcterms:modified xsi:type="dcterms:W3CDTF">2015-04-22T19:58:49Z</dcterms:modified>
</cp:coreProperties>
</file>

<file path=docProps/thumbnail.jpeg>
</file>